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63" r:id="rId5"/>
    <p:sldId id="269" r:id="rId6"/>
    <p:sldId id="278" r:id="rId7"/>
    <p:sldId id="279" r:id="rId8"/>
    <p:sldId id="280" r:id="rId9"/>
    <p:sldId id="282" r:id="rId10"/>
    <p:sldId id="283" r:id="rId11"/>
    <p:sldId id="284" r:id="rId12"/>
    <p:sldId id="276" r:id="rId13"/>
    <p:sldId id="277" r:id="rId14"/>
    <p:sldId id="281" r:id="rId15"/>
    <p:sldId id="285" r:id="rId16"/>
    <p:sldId id="286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k" initials="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90" autoAdjust="0"/>
    <p:restoredTop sz="94638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4FCEC9D-4C44-459B-911A-B069F8234A54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71B8C79-BF6D-41D5-87C4-5F991E56F9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dirty="0" err="1" smtClean="0"/>
              <a:t>USmoBility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76600"/>
            <a:ext cx="6400800" cy="1752600"/>
          </a:xfrm>
        </p:spPr>
        <p:txBody>
          <a:bodyPr/>
          <a:lstStyle/>
          <a:p>
            <a:r>
              <a:rPr lang="en-US" dirty="0" smtClean="0"/>
              <a:t>Nick </a:t>
            </a:r>
            <a:r>
              <a:rPr lang="en-US" dirty="0" err="1" smtClean="0"/>
              <a:t>Graumann</a:t>
            </a:r>
            <a:endParaRPr lang="en-US" dirty="0" smtClean="0"/>
          </a:p>
          <a:p>
            <a:r>
              <a:rPr lang="en-US" dirty="0" smtClean="0"/>
              <a:t>Sean Seifert</a:t>
            </a:r>
          </a:p>
          <a:p>
            <a:r>
              <a:rPr lang="en-US" dirty="0" smtClean="0"/>
              <a:t>Sam Wehri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2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Architecture</a:t>
            </a:r>
            <a:endParaRPr lang="en-US" dirty="0"/>
          </a:p>
        </p:txBody>
      </p:sp>
      <p:pic>
        <p:nvPicPr>
          <p:cNvPr id="2050" name="Picture 2" descr="G:\Posterboard\USmoBil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46" y="1089891"/>
            <a:ext cx="8600854" cy="546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4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Features</a:t>
            </a:r>
          </a:p>
          <a:p>
            <a:pPr lvl="1"/>
            <a:r>
              <a:rPr lang="en-US" dirty="0" smtClean="0"/>
              <a:t>Firmware copied to RAM at start</a:t>
            </a:r>
          </a:p>
          <a:p>
            <a:pPr lvl="1"/>
            <a:r>
              <a:rPr lang="en-US" dirty="0" smtClean="0"/>
              <a:t>USB DFU (Device Firmware Upgrade) capable</a:t>
            </a:r>
          </a:p>
          <a:p>
            <a:pPr lvl="1"/>
            <a:r>
              <a:rPr lang="en-US" dirty="0" smtClean="0"/>
              <a:t>USB to USB transfer rate: 800kB/s max.</a:t>
            </a:r>
          </a:p>
          <a:p>
            <a:pPr lvl="1"/>
            <a:r>
              <a:rPr lang="en-US" dirty="0" smtClean="0"/>
              <a:t>USB to SD: ~ 200kB/s (some driver issues)</a:t>
            </a:r>
          </a:p>
          <a:p>
            <a:pPr lvl="1"/>
            <a:r>
              <a:rPr lang="en-US" dirty="0" smtClean="0"/>
              <a:t>Watchdog timer</a:t>
            </a:r>
          </a:p>
          <a:p>
            <a:pPr lvl="1"/>
            <a:r>
              <a:rPr lang="en-US" dirty="0" smtClean="0"/>
              <a:t>69kB code size in release mode (over 6000 lines)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79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001000" cy="4525963"/>
          </a:xfrm>
        </p:spPr>
        <p:txBody>
          <a:bodyPr/>
          <a:lstStyle/>
          <a:p>
            <a:r>
              <a:rPr lang="en-US" dirty="0" smtClean="0"/>
              <a:t>Exported </a:t>
            </a:r>
            <a:r>
              <a:rPr lang="en-US" dirty="0" err="1" smtClean="0"/>
              <a:t>Altium</a:t>
            </a:r>
            <a:r>
              <a:rPr lang="en-US" dirty="0" smtClean="0"/>
              <a:t> PCB to </a:t>
            </a:r>
            <a:r>
              <a:rPr lang="en-US" dirty="0"/>
              <a:t>Google </a:t>
            </a:r>
            <a:r>
              <a:rPr lang="en-US" dirty="0" err="1"/>
              <a:t>SketchUp</a:t>
            </a:r>
            <a:endParaRPr lang="en-US" dirty="0" smtClean="0"/>
          </a:p>
          <a:p>
            <a:pPr lvl="1"/>
            <a:r>
              <a:rPr lang="en-US" dirty="0" smtClean="0"/>
              <a:t>All part locations came directly from PCB</a:t>
            </a:r>
          </a:p>
          <a:p>
            <a:pPr lvl="1"/>
            <a:r>
              <a:rPr lang="en-US" dirty="0" smtClean="0"/>
              <a:t>Height critical components </a:t>
            </a:r>
            <a:r>
              <a:rPr lang="en-US" dirty="0"/>
              <a:t>extruded to proper height</a:t>
            </a:r>
          </a:p>
          <a:p>
            <a:pPr lvl="1"/>
            <a:r>
              <a:rPr lang="en-US" dirty="0"/>
              <a:t>Enclosure built around the PCB</a:t>
            </a:r>
          </a:p>
          <a:p>
            <a:pPr lvl="1"/>
            <a:r>
              <a:rPr lang="en-US" dirty="0"/>
              <a:t>Tolerances added to all holes</a:t>
            </a:r>
          </a:p>
          <a:p>
            <a:pPr lvl="1"/>
            <a:r>
              <a:rPr lang="en-US" dirty="0"/>
              <a:t>Added rounded corners</a:t>
            </a:r>
          </a:p>
          <a:p>
            <a:pPr lvl="1"/>
            <a:r>
              <a:rPr lang="en-US" dirty="0"/>
              <a:t>Exported to .</a:t>
            </a:r>
            <a:r>
              <a:rPr lang="en-US" dirty="0" err="1"/>
              <a:t>stl</a:t>
            </a:r>
            <a:r>
              <a:rPr lang="en-US" dirty="0"/>
              <a:t> </a:t>
            </a:r>
            <a:r>
              <a:rPr lang="en-US" dirty="0" smtClean="0"/>
              <a:t>format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40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1600200"/>
            <a:ext cx="3911600" cy="422620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853" y="2398852"/>
            <a:ext cx="4226207" cy="262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28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Approximate </a:t>
            </a:r>
            <a:r>
              <a:rPr lang="en-US" dirty="0" smtClean="0"/>
              <a:t>prototype BOM </a:t>
            </a:r>
            <a:r>
              <a:rPr lang="en-US" dirty="0"/>
              <a:t>Cost:</a:t>
            </a:r>
          </a:p>
          <a:p>
            <a:pPr lvl="1"/>
            <a:r>
              <a:rPr lang="en-US" dirty="0" smtClean="0"/>
              <a:t>Components: $35</a:t>
            </a:r>
          </a:p>
          <a:p>
            <a:pPr lvl="1"/>
            <a:r>
              <a:rPr lang="en-US" dirty="0" smtClean="0"/>
              <a:t>Screen: $20 (varies)</a:t>
            </a:r>
          </a:p>
          <a:p>
            <a:pPr lvl="1"/>
            <a:r>
              <a:rPr lang="en-US" dirty="0" smtClean="0"/>
              <a:t>Battery: $5</a:t>
            </a:r>
          </a:p>
          <a:p>
            <a:pPr lvl="1"/>
            <a:r>
              <a:rPr lang="en-US" dirty="0" smtClean="0"/>
              <a:t>Single PCB: $50</a:t>
            </a:r>
          </a:p>
          <a:p>
            <a:pPr lvl="1"/>
            <a:r>
              <a:rPr lang="en-US" dirty="0" smtClean="0"/>
              <a:t>Enclosure: $14</a:t>
            </a:r>
          </a:p>
          <a:p>
            <a:pPr lvl="1"/>
            <a:r>
              <a:rPr lang="en-US" b="1" dirty="0" smtClean="0"/>
              <a:t>Total: $124</a:t>
            </a:r>
            <a:endParaRPr lang="en-US" b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755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49779"/>
            <a:ext cx="3657600" cy="48768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9600"/>
            <a:ext cx="4114800" cy="48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63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85800"/>
            <a:ext cx="3657600" cy="4876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966" y="762000"/>
            <a:ext cx="36195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08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43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5562600" cy="46908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Problem: Transferring files between USB drives without a computer is inconvenient</a:t>
            </a:r>
          </a:p>
          <a:p>
            <a:r>
              <a:rPr lang="en-US" dirty="0" smtClean="0"/>
              <a:t>Laptops take a long time to boot</a:t>
            </a:r>
          </a:p>
          <a:p>
            <a:r>
              <a:rPr lang="en-US" dirty="0" smtClean="0"/>
              <a:t>People want convenience and usability</a:t>
            </a:r>
          </a:p>
          <a:p>
            <a:r>
              <a:rPr lang="en-US" dirty="0"/>
              <a:t>Solution: </a:t>
            </a:r>
            <a:r>
              <a:rPr lang="en-US" dirty="0" err="1"/>
              <a:t>USmoBility</a:t>
            </a:r>
            <a:endParaRPr lang="en-US" dirty="0"/>
          </a:p>
          <a:p>
            <a:r>
              <a:rPr lang="en-US" dirty="0"/>
              <a:t>What is it?</a:t>
            </a:r>
          </a:p>
          <a:p>
            <a:pPr lvl="1"/>
            <a:r>
              <a:rPr lang="en-US" dirty="0"/>
              <a:t>Small handheld device</a:t>
            </a:r>
          </a:p>
          <a:p>
            <a:pPr lvl="1"/>
            <a:r>
              <a:rPr lang="en-US" dirty="0"/>
              <a:t>Copies files between USB </a:t>
            </a:r>
            <a:r>
              <a:rPr lang="en-US" dirty="0" smtClean="0"/>
              <a:t>drives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 descr="C:\Users\Sean\Pictures\USmoBility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447800"/>
            <a:ext cx="2895600" cy="419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832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/>
          </a:bodyPr>
          <a:lstStyle/>
          <a:p>
            <a:r>
              <a:rPr lang="en-US" dirty="0" smtClean="0"/>
              <a:t>Connectivity</a:t>
            </a:r>
          </a:p>
          <a:p>
            <a:pPr lvl="1"/>
            <a:r>
              <a:rPr lang="en-US" dirty="0" smtClean="0"/>
              <a:t>2x </a:t>
            </a:r>
            <a:r>
              <a:rPr lang="en-US" dirty="0"/>
              <a:t>USB 2.0 type-A female connectors </a:t>
            </a:r>
            <a:r>
              <a:rPr lang="en-US" dirty="0" smtClean="0"/>
              <a:t>for </a:t>
            </a:r>
            <a:r>
              <a:rPr lang="en-US" dirty="0"/>
              <a:t>USB Mass Storage </a:t>
            </a:r>
            <a:r>
              <a:rPr lang="en-US" dirty="0" smtClean="0"/>
              <a:t>compatibility</a:t>
            </a:r>
          </a:p>
          <a:p>
            <a:pPr lvl="1"/>
            <a:r>
              <a:rPr lang="en-US" dirty="0"/>
              <a:t>1x </a:t>
            </a:r>
            <a:r>
              <a:rPr lang="en-US" dirty="0" err="1" smtClean="0"/>
              <a:t>microSD</a:t>
            </a:r>
            <a:r>
              <a:rPr lang="en-US" dirty="0" smtClean="0"/>
              <a:t> card slot</a:t>
            </a:r>
          </a:p>
          <a:p>
            <a:r>
              <a:rPr lang="en-US" dirty="0" smtClean="0"/>
              <a:t>Screen/GUI</a:t>
            </a:r>
          </a:p>
          <a:p>
            <a:pPr lvl="1"/>
            <a:r>
              <a:rPr lang="en-US" dirty="0" smtClean="0"/>
              <a:t>2.4” Color LCD screen with 320x240 resolution with Backlight</a:t>
            </a:r>
          </a:p>
          <a:p>
            <a:pPr lvl="1"/>
            <a:r>
              <a:rPr lang="en-US" dirty="0" smtClean="0"/>
              <a:t>4 button interface to navigate </a:t>
            </a:r>
          </a:p>
          <a:p>
            <a:r>
              <a:rPr lang="en-US" dirty="0"/>
              <a:t>Power</a:t>
            </a:r>
          </a:p>
          <a:p>
            <a:pPr lvl="1"/>
            <a:r>
              <a:rPr lang="en-US" dirty="0"/>
              <a:t>Powered by a single rechargeable Lithium Ion cell (3.7V) with micro USB </a:t>
            </a:r>
            <a:r>
              <a:rPr lang="en-US" dirty="0" smtClean="0"/>
              <a:t>(common cell phone </a:t>
            </a:r>
            <a:r>
              <a:rPr lang="en-US" dirty="0"/>
              <a:t>charger)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1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G:\Posterboard\lpcexpresso1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60999"/>
            <a:ext cx="2235001" cy="223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specifications</a:t>
            </a:r>
          </a:p>
          <a:p>
            <a:pPr lvl="1"/>
            <a:r>
              <a:rPr lang="en-US" dirty="0"/>
              <a:t>NXP LPC1830: 180MHz ARM Cortex M3</a:t>
            </a:r>
          </a:p>
          <a:p>
            <a:pPr lvl="1"/>
            <a:r>
              <a:rPr lang="en-US" dirty="0"/>
              <a:t>200kB RAM, 4MB external flash</a:t>
            </a:r>
          </a:p>
          <a:p>
            <a:pPr lvl="1"/>
            <a:r>
              <a:rPr lang="en-US" dirty="0" err="1"/>
              <a:t>FreeRTOS</a:t>
            </a:r>
            <a:r>
              <a:rPr lang="en-US" dirty="0"/>
              <a:t> operating system</a:t>
            </a:r>
          </a:p>
          <a:p>
            <a:pPr lvl="1"/>
            <a:r>
              <a:rPr lang="en-US" dirty="0" err="1"/>
              <a:t>FatFS</a:t>
            </a:r>
            <a:r>
              <a:rPr lang="en-US" dirty="0"/>
              <a:t> </a:t>
            </a:r>
            <a:r>
              <a:rPr lang="en-US" dirty="0" smtClean="0"/>
              <a:t>file system </a:t>
            </a:r>
            <a:r>
              <a:rPr lang="en-US" dirty="0"/>
              <a:t>library</a:t>
            </a:r>
          </a:p>
          <a:p>
            <a:pPr lvl="1"/>
            <a:r>
              <a:rPr lang="en-US" dirty="0" err="1" smtClean="0"/>
              <a:t>LPCUSBLib</a:t>
            </a:r>
            <a:r>
              <a:rPr lang="en-US" dirty="0" smtClean="0"/>
              <a:t> USB host stack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Microcontroller</a:t>
            </a:r>
            <a:endParaRPr lang="en-US" dirty="0"/>
          </a:p>
        </p:txBody>
      </p:sp>
      <p:pic>
        <p:nvPicPr>
          <p:cNvPr id="1026" name="Picture 2" descr="G:\Posterboard\arm_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590800"/>
            <a:ext cx="9334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Posterboard\freert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8" y="720811"/>
            <a:ext cx="2087563" cy="7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osterboard\LPC1800_us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05199"/>
            <a:ext cx="2527444" cy="269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14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953000" cy="4525963"/>
          </a:xfrm>
        </p:spPr>
        <p:txBody>
          <a:bodyPr/>
          <a:lstStyle/>
          <a:p>
            <a:r>
              <a:rPr lang="en-US" dirty="0" smtClean="0"/>
              <a:t>Technical Specifications</a:t>
            </a:r>
          </a:p>
          <a:p>
            <a:pPr lvl="1"/>
            <a:r>
              <a:rPr lang="en-US" dirty="0" smtClean="0"/>
              <a:t>Power board off rechargeable single cell Li-Ion Battery: typical voltage ~3.7</a:t>
            </a:r>
          </a:p>
          <a:p>
            <a:pPr lvl="1"/>
            <a:r>
              <a:rPr lang="en-US" dirty="0" smtClean="0"/>
              <a:t>USB power, Screen require supply voltage: 5V</a:t>
            </a:r>
          </a:p>
          <a:p>
            <a:pPr lvl="1"/>
            <a:r>
              <a:rPr lang="en-US" dirty="0" smtClean="0"/>
              <a:t>LPC1830 micro, SPI FLASH, other components require supply voltage: 3.3V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pic>
        <p:nvPicPr>
          <p:cNvPr id="5" name="Picture 4" descr="C:\Users\Sean\Documents\ECE 403 - design 2\usmobilitypics\IMG_20130404_2035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2500" y="201930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308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-1"/>
            <a:ext cx="9169400" cy="707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3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"/>
            <a:ext cx="9143999" cy="707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2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</a:t>
            </a:r>
            <a:endParaRPr lang="en-US" dirty="0"/>
          </a:p>
        </p:txBody>
      </p:sp>
      <p:pic>
        <p:nvPicPr>
          <p:cNvPr id="4" name="Picture 3" descr="C:\Users\Sean\Documents\ECE 403 - design 2\usmobilitypics\IMG_20130411_1943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91001" y="1647496"/>
            <a:ext cx="5029198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000" y="1114097"/>
            <a:ext cx="3886200" cy="5029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7340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71872"/>
          </a:xfrm>
        </p:spPr>
        <p:txBody>
          <a:bodyPr>
            <a:normAutofit/>
          </a:bodyPr>
          <a:lstStyle/>
          <a:p>
            <a:r>
              <a:rPr lang="en-US" dirty="0" smtClean="0"/>
              <a:t>Interface Manager</a:t>
            </a:r>
          </a:p>
          <a:p>
            <a:pPr lvl="1"/>
            <a:r>
              <a:rPr lang="en-US" dirty="0" smtClean="0"/>
              <a:t>Main event </a:t>
            </a:r>
            <a:r>
              <a:rPr lang="en-US" dirty="0"/>
              <a:t>handling - </a:t>
            </a:r>
            <a:r>
              <a:rPr lang="en-US" dirty="0" smtClean="0"/>
              <a:t>central hub</a:t>
            </a:r>
          </a:p>
          <a:p>
            <a:pPr lvl="1"/>
            <a:r>
              <a:rPr lang="en-US" dirty="0" smtClean="0"/>
              <a:t>Main task and two additional tasks:</a:t>
            </a:r>
          </a:p>
          <a:p>
            <a:pPr lvl="2"/>
            <a:r>
              <a:rPr lang="en-US" dirty="0" smtClean="0"/>
              <a:t>Battery Monitor</a:t>
            </a:r>
          </a:p>
          <a:p>
            <a:pPr lvl="2"/>
            <a:r>
              <a:rPr lang="en-US" dirty="0" smtClean="0"/>
              <a:t>Button Monitor</a:t>
            </a:r>
          </a:p>
          <a:p>
            <a:r>
              <a:rPr lang="en-US" dirty="0"/>
              <a:t>Drive Manager</a:t>
            </a:r>
          </a:p>
          <a:p>
            <a:pPr lvl="1"/>
            <a:r>
              <a:rPr lang="en-US" dirty="0"/>
              <a:t>Contains File Transfer task</a:t>
            </a:r>
          </a:p>
          <a:p>
            <a:pPr lvl="2"/>
            <a:r>
              <a:rPr lang="en-US" dirty="0" smtClean="0"/>
              <a:t>Can recursively transfer full directories </a:t>
            </a:r>
            <a:r>
              <a:rPr lang="en-US" dirty="0"/>
              <a:t>or a drive</a:t>
            </a:r>
          </a:p>
          <a:p>
            <a:r>
              <a:rPr lang="en-US" dirty="0"/>
              <a:t>Display Manager</a:t>
            </a:r>
          </a:p>
          <a:p>
            <a:pPr lvl="1"/>
            <a:r>
              <a:rPr lang="en-US" dirty="0"/>
              <a:t>Handles all drawing </a:t>
            </a:r>
            <a:r>
              <a:rPr lang="en-US" dirty="0" smtClean="0"/>
              <a:t>events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internal state logic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41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906</TotalTime>
  <Words>339</Words>
  <Application>Microsoft Office PowerPoint</Application>
  <PresentationFormat>On-screen Show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Concourse</vt:lpstr>
      <vt:lpstr>USmoBility</vt:lpstr>
      <vt:lpstr>Introduction</vt:lpstr>
      <vt:lpstr>Requirements</vt:lpstr>
      <vt:lpstr>Microcontroller</vt:lpstr>
      <vt:lpstr>Hardware</vt:lpstr>
      <vt:lpstr>PowerPoint Presentation</vt:lpstr>
      <vt:lpstr>PowerPoint Presentation</vt:lpstr>
      <vt:lpstr>Outcome</vt:lpstr>
      <vt:lpstr>Software</vt:lpstr>
      <vt:lpstr>Software Architecture</vt:lpstr>
      <vt:lpstr>Software</vt:lpstr>
      <vt:lpstr>Enclosure</vt:lpstr>
      <vt:lpstr>Enclosure</vt:lpstr>
      <vt:lpstr>Outcome</vt:lpstr>
      <vt:lpstr>PowerPoint Presentation</vt:lpstr>
      <vt:lpstr>PowerPoint Presentation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USmoBility</dc:title>
  <dc:creator>Sean</dc:creator>
  <cp:lastModifiedBy>Nicholas Graumann</cp:lastModifiedBy>
  <cp:revision>55</cp:revision>
  <dcterms:created xsi:type="dcterms:W3CDTF">2012-12-05T01:48:19Z</dcterms:created>
  <dcterms:modified xsi:type="dcterms:W3CDTF">2013-04-25T19:53:22Z</dcterms:modified>
</cp:coreProperties>
</file>